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consolata" pitchFamily="1" charset="0"/>
      <p:regular r:id="rId11"/>
    </p:embeddedFont>
    <p:embeddedFont>
      <p:font typeface="Montserrat Black" panose="00000A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282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Diabetes Prediction using Machine Learning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can analyze a patient's medical data to predict the likelihood of developing diabetes. This can help healthcare professionals identify individuals at risk and intervene early to prevent complications.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Introduction to Diabetes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Chronic Disease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Diabetes is a chronic condition where the body doesn't produce enough insulin or can't properly use the insulin it produces.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0808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288524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Blood Sugar Regulation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2999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Insulin is a hormone that regulates blood sugar levels, allowing the body to use glucose for energy.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Types of Diabetes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There are different types of diabetes, including type 1, type 2, and gestational diabetes.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Machine Learning Fundamentals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4141" y="3023235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algorithms use data to learn patterns and make predictions.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3552" y="3023235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Training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Algorithms are trained on a dataset of labeled examples to learn the relationship between input features and target variables.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802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0804" y="6173033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8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84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performance of a trained model is evaluated using metrics like accuracy, precision, and recall.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6197DA-B713-6ACB-FE8F-F0DC2036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965" y="7754679"/>
            <a:ext cx="1889924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Collection and Preprocessing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219444"/>
            <a:ext cx="22860" cy="5428536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57988" y="2683550"/>
            <a:ext cx="73973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05312" y="2457212"/>
            <a:ext cx="475536" cy="475536"/>
          </a:xfrm>
          <a:prstGeom prst="roundRect">
            <a:avLst>
              <a:gd name="adj" fmla="val 19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76762" y="2536388"/>
            <a:ext cx="13251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43078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Sources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2887742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can be collected from various sources, such as electronic health records, patient surveys, and medical databases.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788932"/>
            <a:ext cx="73973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05312" y="4562594"/>
            <a:ext cx="475536" cy="475536"/>
          </a:xfrm>
          <a:prstGeom prst="roundRect">
            <a:avLst>
              <a:gd name="adj" fmla="val 19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46639" y="4641771"/>
            <a:ext cx="1927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53616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993124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Missing values, outliers, and inconsistencies need to be addressed to ensure data quality.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556177"/>
            <a:ext cx="73973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05312" y="6329839"/>
            <a:ext cx="475536" cy="475536"/>
          </a:xfrm>
          <a:prstGeom prst="roundRect">
            <a:avLst>
              <a:gd name="adj" fmla="val 19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45687" y="6409015"/>
            <a:ext cx="19466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303407"/>
            <a:ext cx="296834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Transformation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760369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may need to be scaled, normalized, or encoded to prepare it for machine learning algorithms.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8FFABD-41FD-2CB8-F2DA-3B22538A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476" y="7812262"/>
            <a:ext cx="1889924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10689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 and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3150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Creating new features from existing data can improve model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example, combining age and body mass index to create a new feature called BMI category.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Selecting the most relevant features for the model can reduce complexity and improve accuracy.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Techniques include removing redundant features, identifying highly correlated features, and ranking features by their importance.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E7E4B-4DF9-333D-C2F4-F7FAAE23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476" y="7754679"/>
            <a:ext cx="1889924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Selection and Training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262188"/>
            <a:ext cx="1077278" cy="1930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47757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Selection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2943344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Choosing the appropriate machine learning algorithm depends on the nature of the data and the prediction task.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4193143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4085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8743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selected model is trained on the prepared data to learn the underlying patterns and relationships.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916692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132076"/>
            <a:ext cx="34988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Hyperparameter Tuning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5978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Optimizing model parameters, such as learning rate and regularization strength, to enhance performance.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B43DA6-E116-A942-0490-A3A8ABB3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1947" y="7765436"/>
            <a:ext cx="1889924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Evaluation and Validation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0988"/>
            <a:ext cx="7556421" cy="3705225"/>
          </a:xfrm>
          <a:prstGeom prst="roundRect">
            <a:avLst>
              <a:gd name="adj" fmla="val 2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Proportion of correctly predicted instances.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Fraction of true positives among predicted positives.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82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Fraction of true positives among actual positives.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Deployment and Real-world Applications</a:t>
            </a:r>
            <a:endParaRPr lang="en-US" sz="35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Early Detection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Predictive models can identify individuals at high risk of developing diabetes, enabling early intervention and prevention.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Risk Assessment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Models can assess individual risk factors and provide personalized recommendations for lifestyle modifications and treatment.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412" y="6772989"/>
            <a:ext cx="293227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Treatment Optimization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Models can assist in determining optimal treatment strategies based on patient characteristics and disease progression.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466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Inconsolata</vt:lpstr>
      <vt:lpstr>Montserrat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Roopa Balasa</cp:lastModifiedBy>
  <cp:revision>2</cp:revision>
  <dcterms:created xsi:type="dcterms:W3CDTF">2024-10-15T05:22:49Z</dcterms:created>
  <dcterms:modified xsi:type="dcterms:W3CDTF">2024-10-15T05:25:41Z</dcterms:modified>
</cp:coreProperties>
</file>